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3D7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7" autoAdjust="0"/>
  </p:normalViewPr>
  <p:slideViewPr>
    <p:cSldViewPr>
      <p:cViewPr>
        <p:scale>
          <a:sx n="70" d="100"/>
          <a:sy n="70" d="100"/>
        </p:scale>
        <p:origin x="-6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0E59-B192-471E-B194-4BD865EC90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511042"/>
      </p:ext>
    </p:extLst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FC24-9814-48FD-BC2A-34E76B83CA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691398"/>
      </p:ext>
    </p:extLst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48DE-5B2F-4C6D-89C2-7E1A07C525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168689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13C-37E6-4CCC-8AD2-6D22FAE043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247705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B97F-6C95-4B29-8E4B-6D865DD582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111768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85C7-10BD-4D26-B24B-E94A00F31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695002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57B2-18F3-442C-B5FD-5B539584D7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945799"/>
      </p:ext>
    </p:extLst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995F6-C4C6-498C-BA01-FB5F580E7C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945046"/>
      </p:ext>
    </p:extLst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E0514-4C94-4DE3-9E26-46B89B277D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342478"/>
      </p:ext>
    </p:extLst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3299E-53C3-48EB-A9D7-92DF8A6C5A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471679"/>
      </p:ext>
    </p:extLst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85EBD-DBB9-44E1-822F-8B735A15FC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143264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BDC3F-4799-4FA0-B972-0C7E4A93DE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Downloads\&#1040;&#1085;&#1076;&#1088;&#1077;&#1081;%20&#1055;&#1077;&#1090;&#1088;&#1086;&#1074;%20-%20&#1043;&#1077;&#1085;&#1077;&#1088;&#1072;&#1083;&#1072;&#1084;%201812%20&#1075;&#1086;&#1076;&#1072;%20%20(audiopoisk.co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ндрей Петров - Генералам 1812 год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3886200"/>
            <a:ext cx="304800" cy="3048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Downloads\1.jpg"/>
          <p:cNvPicPr>
            <a:picLocks noChangeAspect="1" noChangeArrowheads="1"/>
          </p:cNvPicPr>
          <p:nvPr/>
        </p:nvPicPr>
        <p:blipFill>
          <a:blip r:embed="rId4" cstate="print"/>
          <a:srcRect r="2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37115" y="0"/>
            <a:ext cx="6706885" cy="923330"/>
          </a:xfrm>
          <a:prstGeom prst="rect">
            <a:avLst/>
          </a:prstGeom>
          <a:solidFill>
            <a:srgbClr val="9ED3D7">
              <a:alpha val="67059"/>
            </a:srgbClr>
          </a:solidFill>
          <a:ln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Генералы  1812 года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73092"/>
      </p:ext>
    </p:extLst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Горчаков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Андрей Иванович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GorchakovГорчаков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992" y="1905000"/>
            <a:ext cx="3582420" cy="4745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724400" y="2590800"/>
            <a:ext cx="4114800" cy="40318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1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июля 1812 назначен во 2-ю Западную армию. Багратион 24 августа поручил Горчакову труднейшую задачу обороны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Шевардинского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редута, находившегося на Бородинском поле, в двух верстах перед деревней Семеновской. Здесь было необходимо задержать натиск подходившей французской армии, чтобы дать возможность русским войскам занять избранные для генерального сражения позиции и возвести необходимые полевые укрепления. 26 августа при Багратионе, был тяжело ранен.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Барклай-де-Толли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Михаил Богданович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Barclay-de-tolly Баркл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976" y="2133600"/>
            <a:ext cx="3333165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4114800" cy="42780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Отечественной войне 1812 года Барклай-де-Толли командовал 1-й Западной армией, размещённой на границе Российской империи в Литве. Под натиском превосходящих сил вынужденно отступал, проводя арьергардные бои под Витебском и в Смоленске.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Бородинском сражении он командовал правым крылом и центром русских войск, проявил большое мужество и искусство в управлении войсками. Он продолжал упрямо отстаивать необходимость стратегического отступления, на военном совете в Филях высказался за оставление Москвы. 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Ермолов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Алексей Петрович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ermolov-rzЕрмолов.gif"/>
          <p:cNvPicPr>
            <a:picLocks noChangeAspect="1"/>
          </p:cNvPicPr>
          <p:nvPr/>
        </p:nvPicPr>
        <p:blipFill>
          <a:blip r:embed="rId3" cstate="print"/>
          <a:srcRect l="6113" t="5855" r="6475" b="5158"/>
          <a:stretch>
            <a:fillRect/>
          </a:stretch>
        </p:blipFill>
        <p:spPr>
          <a:xfrm>
            <a:off x="1102056" y="2043709"/>
            <a:ext cx="3352800" cy="4718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29200" y="2590800"/>
            <a:ext cx="3733800" cy="329320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С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началом Отечественной войны 1812 назначен начальником Главного штаба 1-й Западной армии.</a:t>
            </a: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Во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время Бородинского боя Кутузов послал Ермолова для укрепления левого фланга после ранения Багратиона. Ермолов отбил батарею, занятую французами, и руководил ею, пока не был контужен. Ермолов героически проявил себя в бою под Малоярославцем.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2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Давыдов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Денис Васильевич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davidovДавыдов.jpg"/>
          <p:cNvPicPr>
            <a:picLocks noChangeAspect="1"/>
          </p:cNvPicPr>
          <p:nvPr/>
        </p:nvPicPr>
        <p:blipFill>
          <a:blip r:embed="rId3" cstate="print"/>
          <a:srcRect l="1980" t="2405" r="3214" b="2592"/>
          <a:stretch>
            <a:fillRect/>
          </a:stretch>
        </p:blipFill>
        <p:spPr>
          <a:xfrm>
            <a:off x="1047464" y="2022144"/>
            <a:ext cx="3505849" cy="4694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00600" y="2286000"/>
            <a:ext cx="4114800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При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начале войны 1812 г. Давыдов состоял подполковником в Ахтырском гусарском полку.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За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пять дней до великого сражения Денис Васильевич и предложил Багратиону идею партизанского отряда.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С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50 гусарами и 80 казаками в одной из вылазок он умудрился взять в плен 370 французов, отбив при этом 200 русских пленных, телегу с патронами и девять телег с провиантом. Его отряд за счёт крестьян и освобождённых пленных быстро разрастался.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Наградами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за кампанию 1812 года Денису Давыдову стали ордена Св. Владимира 3-й степени и Св. Георгия 4-й степени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Неверовский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Дмитрий Петрович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59960003_Neverovskiy_DP_generalНевер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23387"/>
            <a:ext cx="3418409" cy="4598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67200" y="2427506"/>
            <a:ext cx="4724400" cy="40318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 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1812 году командовал 27-й пехотной дивизией. Важнейшим подвигом его было сражение под Красным с войсками Мюрата и отступление после него, признаваемое военными авторитетами за беспримерное. Несмотря на частые стычки с неприятелями, его дивизия, впервые под Красным бывшая под огнем, отступала в величайшем порядке и успела настолько задержать неприятеля, что наши войска свободно могли занять Смоленск и прикрыть Московскую дорогу.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день Бородинского сражения дивизия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Неверовского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заменила обескровленную дивизию Воронцова, сам Дмитрий Петрович был контужен в левую руку.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Мои документы\Downloads\1.jpg"/>
          <p:cNvPicPr>
            <a:picLocks noChangeAspect="1" noChangeArrowheads="1"/>
          </p:cNvPicPr>
          <p:nvPr/>
        </p:nvPicPr>
        <p:blipFill>
          <a:blip r:embed="rId3" cstate="print"/>
          <a:srcRect r="2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La Russ" pitchFamily="82" charset="0"/>
                <a:ea typeface="+mj-ea"/>
                <a:cs typeface="+mj-cs"/>
              </a:rPr>
              <a:t>Кутузов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La Russ" pitchFamily="82" charset="0"/>
                <a:ea typeface="+mj-ea"/>
                <a:cs typeface="+mj-cs"/>
              </a:rPr>
              <a:t>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La Russ" pitchFamily="82" charset="0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La Russ" pitchFamily="82" charset="0"/>
                <a:ea typeface="+mj-ea"/>
                <a:cs typeface="+mj-cs"/>
              </a:rPr>
              <a:t>Михаил Илларионович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La Russ" pitchFamily="82" charset="0"/>
                <a:ea typeface="+mj-ea"/>
                <a:cs typeface="+mj-cs"/>
              </a:rPr>
            </a:b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La Russ" pitchFamily="82" charset="0"/>
              <a:ea typeface="+mj-ea"/>
              <a:cs typeface="+mj-cs"/>
            </a:endParaRPr>
          </a:p>
        </p:txBody>
      </p:sp>
      <p:pic>
        <p:nvPicPr>
          <p:cNvPr id="6" name="Рисунок 5" descr="kut1Кутуз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67389"/>
            <a:ext cx="3505200" cy="4795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72000" y="2590800"/>
            <a:ext cx="4572000" cy="37856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В начале войны избран начальником Московского ополчения. Дворяне требовали его назначения статуса главнокомандующего.  29 августа принял армию от Барклая-де-Толли в селе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Царево-Займище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 На протяжении войны отступал в глубь страны. 7 сентября под его руководством прошла одна из крупнейших битв наполеоновских войн. Уговорил других генералов на военном совете в Филях оставить Москву. 11 сентября провозглашен в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генерал-фельдмаршалы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 24 октября остановил Наполеона в сражении за Малоярославец. Удостоен ордена Св. Георгия.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Милорадович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Михаил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ндреевич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ac3984311fc4Милорадови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23368"/>
            <a:ext cx="4133555" cy="4734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24400" y="2257485"/>
            <a:ext cx="4343400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С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14 августа 1812 года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кампании против Наполеона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Бонапарта М. А. 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Милорадович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формирует отряд войск для действующей армии между Калугой и Волоколамском и Москвой, а затем с этим отрядом отправляется на войну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 Договорился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с Мюратом о временном перемирии при оставлении русскими войсками Москвы. В сражении при Малоярославце не дал французам сразу опрокинуть русские войска. 22 октября 1812 г. состоялось сражение под Вязьмой, в котором одержал блестящую победу.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 Наибольшую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известность и славу Милорадович приобрёл как один из самых опытных и умелых авангардных начальников русской армии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728982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0" y="-1592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Дохтуров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Дмитрий Сергеевич</a:t>
            </a:r>
          </a:p>
          <a:p>
            <a:pPr>
              <a:lnSpc>
                <a:spcPts val="38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1759-1816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5" descr="48210708_DokhturovДохту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2028502"/>
            <a:ext cx="3962400" cy="454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572000" y="2590800"/>
            <a:ext cx="4267200" cy="35394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ysClr val="windowText" lastClr="000000"/>
                </a:solidFill>
              </a:rPr>
              <a:t>     С началом военных действий 1812 г. 6-й корпус Дохтурова отступал в глубь страны. В упорном бою 5 августа 1812 г. отстаивал Смоленск, а 26 августа – центр Бородинской позиции. После смертельного ранения П.И.Багратиона Дохтуров возглавил 2-ю армию. За Малоярославец он был удостоен </a:t>
            </a:r>
          </a:p>
          <a:p>
            <a:r>
              <a:rPr lang="ru-RU" sz="1600" b="1" dirty="0" smtClean="0">
                <a:solidFill>
                  <a:sysClr val="windowText" lastClr="000000"/>
                </a:solidFill>
              </a:rPr>
              <a:t>ордена Св.Георгия 2-го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кл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 Расстроенное здоровье вынудило его в 1816 г. уйти в отставку. </a:t>
            </a:r>
          </a:p>
          <a:p>
            <a:r>
              <a:rPr lang="ru-RU" sz="1600" b="1" dirty="0" smtClean="0">
                <a:solidFill>
                  <a:sysClr val="windowText" lastClr="000000"/>
                </a:solidFill>
              </a:rPr>
              <a:t>     Похоронен в Давыдовском монастыре Серпуховского уезда Московской губернии.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918107"/>
      </p:ext>
    </p:extLst>
  </p:cSld>
  <p:clrMapOvr>
    <a:masterClrMapping/>
  </p:clrMapOvr>
  <p:transition advClick="0" advTm="12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38593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Раевский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Николай Николаевич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5" descr="raev03Рае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78" y="2209800"/>
            <a:ext cx="3948022" cy="4548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72000" y="2590800"/>
            <a:ext cx="4572000" cy="42780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Раевский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возглавлял 7-й пехотный корпус 2-й западной армии генерала П. И. Багратиона. Утром 23 июля у деревни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Салтановка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(11 км вниз по Днепру от Могилёва) начался ожесточённый бой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Корпус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Раевского в течение десяти часов сражался с пятью дивизиями корпуса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Даву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 Сам Раевский был ранен картечью в грудь, но его героическое поведение вывело солдат из замешательства, и они, бросившись вперёд, обратили противника в бегство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Участвовал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 сражении под Смоленском и 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Бородинском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сражении.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После сражения под Красным Николай Николаевич был вынужден оставить армию. 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918107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Тормасов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Александр Петрович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5" descr="tormasov1 Тормасов.jpg"/>
          <p:cNvPicPr>
            <a:picLocks noChangeAspect="1"/>
          </p:cNvPicPr>
          <p:nvPr/>
        </p:nvPicPr>
        <p:blipFill>
          <a:blip r:embed="rId3" cstate="print"/>
          <a:srcRect l="19339" t="12827" r="13382" b="11171"/>
          <a:stretch>
            <a:fillRect/>
          </a:stretch>
        </p:blipFill>
        <p:spPr>
          <a:xfrm>
            <a:off x="865496" y="2318984"/>
            <a:ext cx="3852837" cy="4348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00600" y="2590800"/>
            <a:ext cx="4343400" cy="42780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Командовал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3-й обсервационной армией (54 батальона, 76 эскадрон, 9 казачьих полков, всего 43 тыс.), предназначенной для сдерживания Австрии. 1 июля оставил корпус Остен-Сакена для охранения Волыни и для связи с дунайской армией. В сентябре армии соединились и заставили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Шварценберга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поспешно отступить к Бресту.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Тормасов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был отозван в главный штаб, где на него было возложено внутреннее управление войсками и их организация.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Тормасов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участвовал в сражениях под Малоярославцем, Вязьмой, Красным и с главной армией перешёл границу империи в декабре 1812 года.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918107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0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Багратион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Петр Иванович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ms_v01Баграти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81200"/>
            <a:ext cx="3631942" cy="4697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00600" y="2133600"/>
            <a:ext cx="4114800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начале Отечественной войны 1812 года 2-я западная армия располагалась под Гродно и оказалась отрезанной от основной 1-й армии наступавшими французскими корпусами. Отступав, он после боя под Салтановкой перешёл Днепр и 3 августа соединился с 1-й западной армией Барклая-де-Толли под Смоленском.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Багратион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выступал сторонником привлечения к борьбе с французами широких слоёв народа, был одним из инициаторов партизанского движения. При Бородино армия Багратиона, составляя левое крыло боевого порядка российских войск, отразила все атаки армии Наполеона.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6" t="16655" r="14996" b="13463"/>
          <a:stretch/>
        </p:blipFill>
        <p:spPr bwMode="auto">
          <a:xfrm>
            <a:off x="5317" y="0"/>
            <a:ext cx="9138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9858" y="68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Сеславин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  <a:t>Александр Никитич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itchFamily="8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itchFamily="82" charset="0"/>
            </a:endParaRPr>
          </a:p>
        </p:txBody>
      </p:sp>
      <p:pic>
        <p:nvPicPr>
          <p:cNvPr id="5" name="Содержимое 3" descr="0_7aad2_e4a1862c_XLСеслав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216" y="2190464"/>
            <a:ext cx="398907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29200" y="2590800"/>
            <a:ext cx="3657600" cy="37856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     В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начале Отечественной войны 1812 года был адъютантом генерала М. Б. Барклая-де-Толли. </a:t>
            </a:r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Александр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Сеславин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выказал особенную храбрость в битве при Бородине, а с началом партизанских действий получил в командование отдельный лёгкий отряд. Затем, неотступно следуя за французами,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Сеславин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доставлял о них главнокомандующему весьма важные сведения и наносил им всевозможный вред.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50058"/>
      </p:ext>
    </p:extLst>
  </p:cSld>
  <p:clrMapOvr>
    <a:masterClrMapping/>
  </p:clrMapOvr>
  <p:transition advClick="0" advTm="12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671</Words>
  <Application>Microsoft Office PowerPoint</Application>
  <PresentationFormat>Экран (4:3)</PresentationFormat>
  <Paragraphs>39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Главбух</cp:lastModifiedBy>
  <cp:revision>41</cp:revision>
  <cp:lastPrinted>1601-01-01T00:00:00Z</cp:lastPrinted>
  <dcterms:created xsi:type="dcterms:W3CDTF">1601-01-01T00:00:00Z</dcterms:created>
  <dcterms:modified xsi:type="dcterms:W3CDTF">2012-10-31T21:14:50Z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